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3/26/2021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584314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Hook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paper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Stomp box + swinger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0B3EE6-3DF8-49B9-9C61-09053F214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18742"/>
            <a:ext cx="7025776" cy="35999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Hook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Hook is a 24 round, 120 point, Comstock course of fire. There are 12 IPSC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stomp box,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145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2021-03-26T14:03:03Z</dcterms:modified>
  <cp:category>Shooting</cp:category>
</cp:coreProperties>
</file>